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11/14/2025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11/14/2025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11/14/2025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11/14/2025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11/14/2025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11/14/2025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11/14/2025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11/14/2025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2" name="Picture 1">
            <a:extLst>
              <a:ext uri="{FF2B5EF4-FFF2-40B4-BE49-F238E27FC236}">
                <a16:creationId xmlns:a16="http://schemas.microsoft.com/office/drawing/2014/main" id="{19DBBA10-0913-E1C6-E6C2-FA76D9D9DBC1}"/>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15240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100</cp:revision>
  <dcterms:created xsi:type="dcterms:W3CDTF">2016-12-29T15:47:39Z</dcterms:created>
  <dcterms:modified xsi:type="dcterms:W3CDTF">2025-11-14T13:09:52Z</dcterms:modified>
</cp:coreProperties>
</file>