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BDD2C6-CD48-6A6D-B423-2DDD8837A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119E5B-596F-D530-0359-A5F400A82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D5F80F-A044-8DB9-0F27-C91D25E20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4A1D32-3E0B-A498-E48E-C78C9995B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D51E9E-71D6-E05E-5C1F-84F543BFC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539F42-2C7F-3313-E41C-DFD613A92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8E6BF9-0332-F344-C29A-425D2D7F4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90</cp:revision>
  <dcterms:created xsi:type="dcterms:W3CDTF">2016-12-29T16:17:13Z</dcterms:created>
  <dcterms:modified xsi:type="dcterms:W3CDTF">2025-11-14T13:08:39Z</dcterms:modified>
</cp:coreProperties>
</file>