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AC13AA-A8B0-A47F-A004-FC11A6F4D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3FBFF8-582D-76FE-5EE8-52EEC0E09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70B8E-1A8B-67CA-6867-5147FE493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1D8C54-9C62-34F4-7486-0CD1977D8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F12D76-CC91-6FAC-837B-BBE223584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F5148B-F00B-347B-B5B1-32BD7521D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A0C89D-0FBD-2C98-119D-6CDC13A9C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C11CFE-B0FE-1C64-2461-5EF09E82F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91</cp:revision>
  <dcterms:created xsi:type="dcterms:W3CDTF">2016-12-29T16:17:13Z</dcterms:created>
  <dcterms:modified xsi:type="dcterms:W3CDTF">2025-11-14T13:09:13Z</dcterms:modified>
</cp:coreProperties>
</file>